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0" r:id="rId5"/>
    <p:sldId id="261" r:id="rId6"/>
    <p:sldId id="259" r:id="rId7"/>
    <p:sldId id="263" r:id="rId8"/>
    <p:sldId id="265" r:id="rId9"/>
    <p:sldId id="264" r:id="rId10"/>
    <p:sldId id="266" r:id="rId11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7358"/>
    <a:srgbClr val="ABB202"/>
    <a:srgbClr val="5F604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snapVertSplitter="1" vertBarState="minimized" horzBarState="maximized"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-135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-52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-52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3316" name="Rectangle 4"/>
          <p:cNvSpPr>
            <a:spLocks noGrp="1"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Click to edit Master text styles</a:t>
            </a:r>
          </a:p>
          <a:p>
            <a:pPr lvl="1"/>
            <a:r>
              <a:rPr lang="nl-NL" noProof="0"/>
              <a:t>Second level</a:t>
            </a:r>
          </a:p>
          <a:p>
            <a:pPr lvl="2"/>
            <a:r>
              <a:rPr lang="nl-NL" noProof="0"/>
              <a:t>Third level</a:t>
            </a:r>
          </a:p>
          <a:p>
            <a:pPr lvl="3"/>
            <a:r>
              <a:rPr lang="nl-NL" noProof="0"/>
              <a:t>Fourth level</a:t>
            </a:r>
          </a:p>
          <a:p>
            <a:pPr lvl="4"/>
            <a:r>
              <a:rPr lang="nl-NL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-52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-52"/>
              </a:defRPr>
            </a:lvl1pPr>
          </a:lstStyle>
          <a:p>
            <a:pPr>
              <a:defRPr/>
            </a:pPr>
            <a:fld id="{E1E66861-78F0-43B1-90B7-A6557307489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-52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-52"/>
        <a:ea typeface="ＭＳ Ｐゴシック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-52"/>
        <a:ea typeface="ＭＳ Ｐゴシック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-52"/>
        <a:ea typeface="ＭＳ Ｐゴシック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-52"/>
        <a:ea typeface="ＭＳ Ｐゴシック" charset="-128"/>
        <a:cs typeface="ＭＳ Ｐゴシック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0" y="0"/>
            <a:ext cx="9140825" cy="5235575"/>
          </a:xfrm>
          <a:prstGeom prst="rect">
            <a:avLst/>
          </a:prstGeom>
          <a:solidFill>
            <a:srgbClr val="7F7358"/>
          </a:solidFill>
          <a:ln w="9525">
            <a:solidFill>
              <a:srgbClr val="7F7358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-52"/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5218113" y="6638925"/>
            <a:ext cx="3922712" cy="215900"/>
          </a:xfrm>
          <a:prstGeom prst="rect">
            <a:avLst/>
          </a:prstGeom>
          <a:solidFill>
            <a:srgbClr val="5F604A"/>
          </a:solidFill>
          <a:ln w="9525">
            <a:solidFill>
              <a:srgbClr val="5F604A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-52"/>
            </a:endParaRPr>
          </a:p>
        </p:txBody>
      </p:sp>
      <p:pic>
        <p:nvPicPr>
          <p:cNvPr id="6" name="Picture 10" descr="VUB_logo sig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81600" y="5541963"/>
            <a:ext cx="3490913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079500" y="1619250"/>
            <a:ext cx="7772400" cy="2097088"/>
          </a:xfrm>
          <a:noFill/>
        </p:spPr>
        <p:txBody>
          <a:bodyPr lIns="0" tIns="0"/>
          <a:lstStyle>
            <a:lvl1pPr>
              <a:defRPr sz="4500"/>
            </a:lvl1pPr>
          </a:lstStyle>
          <a:p>
            <a:r>
              <a:rPr lang="nl-NL"/>
              <a:t>Titel van de presentatie</a:t>
            </a:r>
            <a:br>
              <a:rPr lang="nl-NL"/>
            </a:br>
            <a:endParaRPr lang="nl-NL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079500" y="4138613"/>
            <a:ext cx="7740650" cy="585787"/>
          </a:xfrm>
        </p:spPr>
        <p:txBody>
          <a:bodyPr/>
          <a:lstStyle>
            <a:lvl1pPr marL="0" indent="0">
              <a:buFont typeface="Verdana" charset="0"/>
              <a:buNone/>
              <a:defRPr sz="2000"/>
            </a:lvl1pPr>
          </a:lstStyle>
          <a:p>
            <a:r>
              <a:rPr lang="nl-NL"/>
              <a:t>Click to edit Master subtitle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 rIns="91440" bIns="45720"/>
          <a:lstStyle>
            <a:lvl1pPr>
              <a:defRPr/>
            </a:lvl1pPr>
          </a:lstStyle>
          <a:p>
            <a:pPr>
              <a:defRPr/>
            </a:pPr>
            <a:fld id="{373ECD9E-359C-4DE2-96B4-E9E6FBDAABF3}" type="datetime1">
              <a:rPr lang="nl-NL"/>
              <a:pPr>
                <a:defRPr/>
              </a:pPr>
              <a:t>4-11-2009</a:t>
            </a:fld>
            <a:endParaRPr lang="nl-NL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1C8941-0161-4E4F-BA85-910E83A97F6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2"/>
          </p:nvPr>
        </p:nvSpPr>
        <p:spPr>
          <a:xfrm>
            <a:off x="3124200" y="6245225"/>
            <a:ext cx="2895600" cy="476250"/>
          </a:xfrm>
        </p:spPr>
        <p:txBody>
          <a:bodyPr anchor="t"/>
          <a:lstStyle>
            <a:lvl1pPr algn="r">
              <a:defRPr/>
            </a:lvl1pPr>
          </a:lstStyle>
          <a:p>
            <a:pPr>
              <a:defRPr/>
            </a:pPr>
            <a:r>
              <a:rPr lang="nl-NL"/>
              <a:t>Herhaling titel van presentatie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BE" smtClean="0"/>
              <a:t>Click to edit Master text styles</a:t>
            </a:r>
          </a:p>
          <a:p>
            <a:pPr lvl="1"/>
            <a:r>
              <a:rPr lang="nl-BE" smtClean="0"/>
              <a:t>Second level</a:t>
            </a:r>
          </a:p>
          <a:p>
            <a:pPr lvl="2"/>
            <a:r>
              <a:rPr lang="nl-BE" smtClean="0"/>
              <a:t>Third level</a:t>
            </a:r>
          </a:p>
          <a:p>
            <a:pPr lvl="3"/>
            <a:r>
              <a:rPr lang="nl-BE" smtClean="0"/>
              <a:t>Fourth level</a:t>
            </a:r>
          </a:p>
          <a:p>
            <a:pPr lvl="4"/>
            <a:r>
              <a:rPr lang="nl-BE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CC2B7E-0A6B-4202-8979-8F00B380011D}" type="datetime1">
              <a:rPr lang="nl-NL"/>
              <a:pPr>
                <a:defRPr/>
              </a:pPr>
              <a:t>4-11-2009</a:t>
            </a:fld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D379FF-DFD2-4415-A4A1-C6CEE12F5001}" type="datetime1">
              <a:rPr lang="nl-NL"/>
              <a:pPr>
                <a:defRPr/>
              </a:pPr>
              <a:t>4-11-2009</a:t>
            </a:fld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5ED822-7EAD-4F05-AA63-5B2389AC9E9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Herhaling titel van presentatie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0"/>
            <a:ext cx="2284412" cy="5995988"/>
          </a:xfrm>
        </p:spPr>
        <p:txBody>
          <a:bodyPr vert="eaVert"/>
          <a:lstStyle/>
          <a:p>
            <a:r>
              <a:rPr lang="nl-B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4013" cy="5995988"/>
          </a:xfrm>
        </p:spPr>
        <p:txBody>
          <a:bodyPr vert="eaVert"/>
          <a:lstStyle/>
          <a:p>
            <a:pPr lvl="0"/>
            <a:r>
              <a:rPr lang="nl-BE" smtClean="0"/>
              <a:t>Click to edit Master text styles</a:t>
            </a:r>
          </a:p>
          <a:p>
            <a:pPr lvl="1"/>
            <a:r>
              <a:rPr lang="nl-BE" smtClean="0"/>
              <a:t>Second level</a:t>
            </a:r>
          </a:p>
          <a:p>
            <a:pPr lvl="2"/>
            <a:r>
              <a:rPr lang="nl-BE" smtClean="0"/>
              <a:t>Third level</a:t>
            </a:r>
          </a:p>
          <a:p>
            <a:pPr lvl="3"/>
            <a:r>
              <a:rPr lang="nl-BE" smtClean="0"/>
              <a:t>Fourth level</a:t>
            </a:r>
          </a:p>
          <a:p>
            <a:pPr lvl="4"/>
            <a:r>
              <a:rPr lang="nl-BE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58FB2-6D4E-4D26-8C0C-F7367FF2878C}" type="datetime1">
              <a:rPr lang="nl-NL"/>
              <a:pPr>
                <a:defRPr/>
              </a:pPr>
              <a:t>4-11-2009</a:t>
            </a:fld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3FCA8-8E86-4C1E-B63D-36E273A8EAAD}" type="datetime1">
              <a:rPr lang="nl-NL"/>
              <a:pPr>
                <a:defRPr/>
              </a:pPr>
              <a:t>4-11-2009</a:t>
            </a:fld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14336A-FF3A-45D4-8ACC-79528CFA7F8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Herhaling titel van presentatie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BE" smtClean="0"/>
              <a:t>Click to edit Master text styles</a:t>
            </a:r>
          </a:p>
          <a:p>
            <a:pPr lvl="1"/>
            <a:r>
              <a:rPr lang="nl-BE" smtClean="0"/>
              <a:t>Second level</a:t>
            </a:r>
          </a:p>
          <a:p>
            <a:pPr lvl="2"/>
            <a:r>
              <a:rPr lang="nl-BE" smtClean="0"/>
              <a:t>Third level</a:t>
            </a:r>
          </a:p>
          <a:p>
            <a:pPr lvl="3"/>
            <a:r>
              <a:rPr lang="nl-BE" smtClean="0"/>
              <a:t>Fourth level</a:t>
            </a:r>
          </a:p>
          <a:p>
            <a:pPr lvl="4"/>
            <a:r>
              <a:rPr lang="nl-BE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FEBA2-5D3F-4098-AD41-CCCF7393341A}" type="datetime1">
              <a:rPr lang="nl-NL"/>
              <a:pPr>
                <a:defRPr/>
              </a:pPr>
              <a:t>4-11-2009</a:t>
            </a:fld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8B5885-33D1-47CE-A68E-2D5B62C03816}" type="datetime1">
              <a:rPr lang="nl-NL"/>
              <a:pPr>
                <a:defRPr/>
              </a:pPr>
              <a:t>4-11-2009</a:t>
            </a:fld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D22D2-CDC4-4E68-B712-05783FEA7773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Herhaling titel van presentatie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nl-B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BE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326580-88C0-4A6E-8557-3D8DC68C0190}" type="datetime1">
              <a:rPr lang="nl-NL"/>
              <a:pPr>
                <a:defRPr/>
              </a:pPr>
              <a:t>4-11-2009</a:t>
            </a:fld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DDF61F-8FC7-4213-ABFD-611988EE8935}" type="datetime1">
              <a:rPr lang="nl-NL"/>
              <a:pPr>
                <a:defRPr/>
              </a:pPr>
              <a:t>4-11-2009</a:t>
            </a:fld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C0748-B812-4936-9682-A3057539D5D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Herhaling titel van presentatie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0538" y="1989138"/>
            <a:ext cx="4187825" cy="4006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Click to edit Master text styles</a:t>
            </a:r>
          </a:p>
          <a:p>
            <a:pPr lvl="1"/>
            <a:r>
              <a:rPr lang="nl-BE" smtClean="0"/>
              <a:t>Second level</a:t>
            </a:r>
          </a:p>
          <a:p>
            <a:pPr lvl="2"/>
            <a:r>
              <a:rPr lang="nl-BE" smtClean="0"/>
              <a:t>Third level</a:t>
            </a:r>
          </a:p>
          <a:p>
            <a:pPr lvl="3"/>
            <a:r>
              <a:rPr lang="nl-BE" smtClean="0"/>
              <a:t>Fourth level</a:t>
            </a:r>
          </a:p>
          <a:p>
            <a:pPr lvl="4"/>
            <a:r>
              <a:rPr lang="nl-B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0763" y="1989138"/>
            <a:ext cx="4189412" cy="4006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Click to edit Master text styles</a:t>
            </a:r>
          </a:p>
          <a:p>
            <a:pPr lvl="1"/>
            <a:r>
              <a:rPr lang="nl-BE" smtClean="0"/>
              <a:t>Second level</a:t>
            </a:r>
          </a:p>
          <a:p>
            <a:pPr lvl="2"/>
            <a:r>
              <a:rPr lang="nl-BE" smtClean="0"/>
              <a:t>Third level</a:t>
            </a:r>
          </a:p>
          <a:p>
            <a:pPr lvl="3"/>
            <a:r>
              <a:rPr lang="nl-BE" smtClean="0"/>
              <a:t>Fourth level</a:t>
            </a:r>
          </a:p>
          <a:p>
            <a:pPr lvl="4"/>
            <a:r>
              <a:rPr lang="nl-B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CD505-D8E5-4C44-BD1B-B54270BEFC04}" type="datetime1">
              <a:rPr lang="nl-NL"/>
              <a:pPr>
                <a:defRPr/>
              </a:pPr>
              <a:t>4-11-2009</a:t>
            </a:fld>
            <a:endParaRPr lang="nl-N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793C7-2235-4362-B5C7-C5D13ADA842D}" type="datetime1">
              <a:rPr lang="nl-NL"/>
              <a:pPr>
                <a:defRPr/>
              </a:pPr>
              <a:t>4-11-2009</a:t>
            </a:fld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4ED10-1037-4F2E-91C5-A78B0291556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Herhaling titel van presentatie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B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Click to edit Master text styles</a:t>
            </a:r>
          </a:p>
          <a:p>
            <a:pPr lvl="1"/>
            <a:r>
              <a:rPr lang="nl-BE" smtClean="0"/>
              <a:t>Second level</a:t>
            </a:r>
          </a:p>
          <a:p>
            <a:pPr lvl="2"/>
            <a:r>
              <a:rPr lang="nl-BE" smtClean="0"/>
              <a:t>Third level</a:t>
            </a:r>
          </a:p>
          <a:p>
            <a:pPr lvl="3"/>
            <a:r>
              <a:rPr lang="nl-BE" smtClean="0"/>
              <a:t>Fourth level</a:t>
            </a:r>
          </a:p>
          <a:p>
            <a:pPr lvl="4"/>
            <a:r>
              <a:rPr lang="nl-B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Click to edit Master text styles</a:t>
            </a:r>
          </a:p>
          <a:p>
            <a:pPr lvl="1"/>
            <a:r>
              <a:rPr lang="nl-BE" smtClean="0"/>
              <a:t>Second level</a:t>
            </a:r>
          </a:p>
          <a:p>
            <a:pPr lvl="2"/>
            <a:r>
              <a:rPr lang="nl-BE" smtClean="0"/>
              <a:t>Third level</a:t>
            </a:r>
          </a:p>
          <a:p>
            <a:pPr lvl="3"/>
            <a:r>
              <a:rPr lang="nl-BE" smtClean="0"/>
              <a:t>Fourth level</a:t>
            </a:r>
          </a:p>
          <a:p>
            <a:pPr lvl="4"/>
            <a:r>
              <a:rPr lang="nl-BE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31225-4981-483B-A198-665EEC01AD27}" type="datetime1">
              <a:rPr lang="nl-NL"/>
              <a:pPr>
                <a:defRPr/>
              </a:pPr>
              <a:t>4-11-2009</a:t>
            </a:fld>
            <a:endParaRPr lang="nl-NL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7A82F-8878-4F6B-8D59-C9D44A3D5FB7}" type="datetime1">
              <a:rPr lang="nl-NL"/>
              <a:pPr>
                <a:defRPr/>
              </a:pPr>
              <a:t>4-11-2009</a:t>
            </a:fld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AC83E-7A75-4CC0-BFD6-636D4EDFBA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Herhaling titel van presentatie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020B6A-5DFD-4209-AB24-543C87BA0911}" type="datetime1">
              <a:rPr lang="nl-NL"/>
              <a:pPr>
                <a:defRPr/>
              </a:pPr>
              <a:t>4-11-2009</a:t>
            </a:fld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7F527-5DF7-40FA-B236-2CF7AA585989}" type="datetime1">
              <a:rPr lang="nl-NL"/>
              <a:pPr>
                <a:defRPr/>
              </a:pPr>
              <a:t>4-11-2009</a:t>
            </a:fld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DB0BD8-1965-4ADF-8804-D21AE88F34F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Herhaling titel van presentatie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217ED-3489-4A64-A7B1-FE778380F6EE}" type="datetime1">
              <a:rPr lang="nl-NL"/>
              <a:pPr>
                <a:defRPr/>
              </a:pPr>
              <a:t>4-11-2009</a:t>
            </a:fld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AED02A-14E9-4042-B7C8-F1E3508F637D}" type="datetime1">
              <a:rPr lang="nl-NL"/>
              <a:pPr>
                <a:defRPr/>
              </a:pPr>
              <a:t>4-11-2009</a:t>
            </a:fld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BC8CD2-7E31-4598-B22E-24A20E07BF4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Herhaling titel van presentatie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BE" smtClean="0"/>
              <a:t>Click to edit Master text styles</a:t>
            </a:r>
          </a:p>
          <a:p>
            <a:pPr lvl="1"/>
            <a:r>
              <a:rPr lang="nl-BE" smtClean="0"/>
              <a:t>Second level</a:t>
            </a:r>
          </a:p>
          <a:p>
            <a:pPr lvl="2"/>
            <a:r>
              <a:rPr lang="nl-BE" smtClean="0"/>
              <a:t>Third level</a:t>
            </a:r>
          </a:p>
          <a:p>
            <a:pPr lvl="3"/>
            <a:r>
              <a:rPr lang="nl-BE" smtClean="0"/>
              <a:t>Fourth level</a:t>
            </a:r>
          </a:p>
          <a:p>
            <a:pPr lvl="4"/>
            <a:r>
              <a:rPr lang="nl-B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495EC-CFC2-4505-AF3F-5F69689FA7B2}" type="datetime1">
              <a:rPr lang="nl-NL"/>
              <a:pPr>
                <a:defRPr/>
              </a:pPr>
              <a:t>4-11-2009</a:t>
            </a:fld>
            <a:endParaRPr lang="nl-N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2492F3-2D43-4901-9683-4E0A4BB02374}" type="datetime1">
              <a:rPr lang="nl-NL"/>
              <a:pPr>
                <a:defRPr/>
              </a:pPr>
              <a:t>4-11-2009</a:t>
            </a:fld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984B80-68A8-45A2-BD3A-B605105A1C9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Herhaling titel van presentatie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1566E-0DDE-4D9D-8178-7D9AA668159B}" type="datetime1">
              <a:rPr lang="nl-NL"/>
              <a:pPr>
                <a:defRPr/>
              </a:pPr>
              <a:t>4-11-2009</a:t>
            </a:fld>
            <a:endParaRPr lang="nl-N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E675AA-0DF9-4F6C-B0E3-9CCC6207BE21}" type="datetime1">
              <a:rPr lang="nl-NL"/>
              <a:pPr>
                <a:defRPr/>
              </a:pPr>
              <a:t>4-11-2009</a:t>
            </a:fld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E78B7-946D-4104-89A1-36AF521D7AA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Herhaling titel van presentatie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6207125"/>
            <a:ext cx="9140825" cy="647700"/>
          </a:xfrm>
          <a:prstGeom prst="rect">
            <a:avLst/>
          </a:prstGeom>
          <a:solidFill>
            <a:srgbClr val="ABB202"/>
          </a:solidFill>
          <a:ln w="9525">
            <a:solidFill>
              <a:srgbClr val="ABB20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-52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0825" cy="1439863"/>
          </a:xfrm>
          <a:prstGeom prst="rect">
            <a:avLst/>
          </a:prstGeom>
          <a:solidFill>
            <a:srgbClr val="5F604A"/>
          </a:solidFill>
          <a:ln w="9525">
            <a:noFill/>
            <a:miter lim="800000"/>
            <a:headEnd/>
            <a:tailEnd/>
          </a:ln>
        </p:spPr>
        <p:txBody>
          <a:bodyPr vert="horz" wrap="square" lIns="792000" tIns="43200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BE" smtClean="0"/>
              <a:t>Titel van de Slide</a:t>
            </a:r>
            <a:endParaRPr lang="nl-NL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0538" y="1989138"/>
            <a:ext cx="8529637" cy="400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Titel tweede niveau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8313" y="6526213"/>
            <a:ext cx="765175" cy="20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672AED94-8941-4DF0-AD78-376717BFDC46}" type="datetime1">
              <a:rPr lang="nl-NL"/>
              <a:pPr>
                <a:defRPr/>
              </a:pPr>
              <a:t>4-11-2009</a:t>
            </a:fld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8313" y="6526213"/>
            <a:ext cx="765175" cy="20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7E38E12B-AA9A-4A48-ADBF-CF096F424151}" type="datetime1">
              <a:rPr lang="nl-NL"/>
              <a:pPr>
                <a:defRPr/>
              </a:pPr>
              <a:t>4-11-2009</a:t>
            </a:fld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19250" y="6526213"/>
            <a:ext cx="304800" cy="20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0165796-AACB-4241-8C90-B5C8930AD11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5219700" y="6207125"/>
            <a:ext cx="3922713" cy="215900"/>
          </a:xfrm>
          <a:prstGeom prst="rect">
            <a:avLst/>
          </a:prstGeom>
          <a:solidFill>
            <a:srgbClr val="5F604A"/>
          </a:solidFill>
          <a:ln w="9525">
            <a:solidFill>
              <a:srgbClr val="5F604A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-52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8313" y="6308725"/>
            <a:ext cx="26638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nl-NL"/>
              <a:t>Herhaling titel van presentatie</a:t>
            </a:r>
          </a:p>
        </p:txBody>
      </p:sp>
      <p:sp>
        <p:nvSpPr>
          <p:cNvPr id="1036" name="Text Box 12"/>
          <p:cNvSpPr txBox="1">
            <a:spLocks noChangeArrowheads="1"/>
          </p:cNvSpPr>
          <p:nvPr/>
        </p:nvSpPr>
        <p:spPr bwMode="auto">
          <a:xfrm>
            <a:off x="1258888" y="6516688"/>
            <a:ext cx="360362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nl-BE" sz="1000">
                <a:solidFill>
                  <a:schemeClr val="bg1"/>
                </a:solidFill>
                <a:latin typeface="Verdana" charset="0"/>
              </a:rPr>
              <a:t>Pag.</a:t>
            </a:r>
            <a:endParaRPr lang="nl-NL" sz="1000">
              <a:solidFill>
                <a:schemeClr val="bg1"/>
              </a:solidFill>
              <a:latin typeface="Verdana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Verdan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Verdan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Verdan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Verdan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Verdan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Verdan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Verdan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Verdan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Verdana" pitchFamily="34" charset="0"/>
        <a:buChar char=" "/>
        <a:defRPr sz="4000">
          <a:solidFill>
            <a:srgbClr val="5F604A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3000">
          <a:solidFill>
            <a:srgbClr val="7F7358"/>
          </a:solidFill>
          <a:latin typeface="+mn-lt"/>
          <a:ea typeface="ＭＳ Ｐゴシック" charset="-128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7F7358"/>
          </a:solidFill>
          <a:latin typeface="+mn-lt"/>
          <a:ea typeface="ＭＳ Ｐゴシック" charset="-128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7F7358"/>
          </a:solidFill>
          <a:latin typeface="+mn-lt"/>
          <a:ea typeface="ＭＳ Ｐゴシック" charset="-128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7F7358"/>
          </a:solidFill>
          <a:latin typeface="+mn-lt"/>
          <a:ea typeface="ＭＳ Ｐゴシック" charset="-128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7F7358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7F7358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7F7358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7F7358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Marie Curie IEF, ERG</a:t>
            </a:r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buFont typeface="Verdana" pitchFamily="34" charset="0"/>
              <a:buNone/>
            </a:pPr>
            <a:r>
              <a:rPr lang="en-US" smtClean="0"/>
              <a:t>Ilse Rooman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24277B3-474C-DA41-9B5F-3F53A33E8A97}" type="datetime1">
              <a:rPr lang="nl-NL" smtClean="0"/>
              <a:pPr>
                <a:defRPr/>
              </a:pPr>
              <a:t>4-11-2009</a:t>
            </a:fld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F85EEA5-C54E-49AA-BA06-DB4CED3C2E17}" type="slidenum">
              <a:rPr lang="nl-NL" smtClean="0"/>
              <a:pPr>
                <a:defRPr/>
              </a:pPr>
              <a:t>1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nl-NL" dirty="0" smtClean="0"/>
              <a:t>6november 2009</a:t>
            </a:r>
          </a:p>
          <a:p>
            <a:pPr>
              <a:defRPr/>
            </a:pPr>
            <a:r>
              <a:rPr lang="nl-NL" dirty="0" smtClean="0"/>
              <a:t>Herhaling titel van presentatie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Boodschap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DOEN!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B37C11-B8D2-484F-926B-E0034E18DF7B}" type="slidenum">
              <a:rPr lang="nl-NL" smtClean="0"/>
              <a:pPr>
                <a:defRPr/>
              </a:pPr>
              <a:t>10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nl-NL" dirty="0" smtClean="0"/>
              <a:t>Marie Curie dag, 6 november 2009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Wetenschappelijke loopbaan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90538" y="1666875"/>
            <a:ext cx="8529637" cy="4006850"/>
          </a:xfrm>
        </p:spPr>
        <p:txBody>
          <a:bodyPr/>
          <a:lstStyle/>
          <a:p>
            <a:pPr eaLnBrk="1" hangingPunct="1"/>
            <a:endParaRPr lang="en-US" sz="1800" smtClean="0"/>
          </a:p>
          <a:p>
            <a:pPr eaLnBrk="1" hangingPunct="1"/>
            <a:r>
              <a:rPr lang="en-US" sz="1600" smtClean="0"/>
              <a:t>1992-1996 Lic. Biomedische Wetenschappen VUB</a:t>
            </a:r>
          </a:p>
          <a:p>
            <a:pPr eaLnBrk="1" hangingPunct="1"/>
            <a:endParaRPr lang="en-US" sz="1600" smtClean="0"/>
          </a:p>
          <a:p>
            <a:pPr eaLnBrk="1" hangingPunct="1"/>
            <a:r>
              <a:rPr lang="en-US" sz="1600" smtClean="0"/>
              <a:t>1996-2002 Doctor Medische Wet.: Biomedische Wetenschappen VUB</a:t>
            </a:r>
          </a:p>
          <a:p>
            <a:pPr lvl="3" eaLnBrk="1" hangingPunct="1"/>
            <a:r>
              <a:rPr lang="en-US" sz="1100" smtClean="0">
                <a:ea typeface="ＭＳ Ｐゴシック"/>
              </a:rPr>
              <a:t>FWO mandaat aspirant (4jaar)</a:t>
            </a:r>
          </a:p>
          <a:p>
            <a:pPr lvl="3" eaLnBrk="1" hangingPunct="1"/>
            <a:r>
              <a:rPr lang="en-US" sz="1100" smtClean="0">
                <a:ea typeface="ＭＳ Ｐゴシック"/>
              </a:rPr>
              <a:t>VUB mandaat BAP (2jaar)	</a:t>
            </a:r>
            <a:r>
              <a:rPr lang="en-US" sz="1100" i="1" smtClean="0">
                <a:ea typeface="ＭＳ Ｐゴシック"/>
              </a:rPr>
              <a:t>1ste kind</a:t>
            </a:r>
          </a:p>
          <a:p>
            <a:pPr lvl="1" eaLnBrk="1" hangingPunct="1"/>
            <a:endParaRPr lang="en-US" sz="1200" i="1" smtClean="0">
              <a:ea typeface="ＭＳ Ｐゴシック"/>
            </a:endParaRPr>
          </a:p>
          <a:p>
            <a:pPr eaLnBrk="1" hangingPunct="1"/>
            <a:r>
              <a:rPr lang="en-US" sz="1600" smtClean="0"/>
              <a:t>2002-2005 Post-doctoraal onderzoeker VUB</a:t>
            </a:r>
          </a:p>
          <a:p>
            <a:pPr lvl="3" eaLnBrk="1" hangingPunct="1"/>
            <a:r>
              <a:rPr lang="en-US" sz="1100" smtClean="0">
                <a:ea typeface="ＭＳ Ｐゴシック"/>
              </a:rPr>
              <a:t>FWO mandaat (3jaar) </a:t>
            </a:r>
            <a:r>
              <a:rPr lang="en-US" sz="1100" i="1" smtClean="0">
                <a:ea typeface="ＭＳ Ｐゴシック"/>
              </a:rPr>
              <a:t>2de kind</a:t>
            </a:r>
          </a:p>
          <a:p>
            <a:pPr eaLnBrk="1" hangingPunct="1"/>
            <a:endParaRPr lang="en-US" sz="1600" i="1" smtClean="0"/>
          </a:p>
          <a:p>
            <a:pPr eaLnBrk="1" hangingPunct="1"/>
            <a:r>
              <a:rPr lang="en-US" sz="1600" smtClean="0"/>
              <a:t/>
            </a:r>
            <a:br>
              <a:rPr lang="en-US" sz="1600" smtClean="0"/>
            </a:br>
            <a:r>
              <a:rPr lang="en-US" sz="1600" smtClean="0"/>
              <a:t>		Post doctoraal onderzoek in het buitenland?</a:t>
            </a:r>
          </a:p>
          <a:p>
            <a:pPr eaLnBrk="1" hangingPunct="1"/>
            <a:endParaRPr lang="en-US" sz="1600" smtClean="0"/>
          </a:p>
          <a:p>
            <a:pPr lvl="1" eaLnBrk="1" hangingPunct="1">
              <a:buFontTx/>
              <a:buNone/>
            </a:pPr>
            <a:r>
              <a:rPr lang="en-US" sz="1200" smtClean="0">
                <a:ea typeface="ＭＳ Ｐゴシック"/>
              </a:rPr>
              <a:t>Aanvraag voor hernieuwing van FWO mandaat, ander mandaat (ter aanvulling)</a:t>
            </a:r>
          </a:p>
          <a:p>
            <a:pPr eaLnBrk="1" hangingPunct="1"/>
            <a:endParaRPr lang="en-US" sz="1600" smtClean="0"/>
          </a:p>
          <a:p>
            <a:pPr eaLnBrk="1" hangingPunct="1">
              <a:buFont typeface="Verdana" pitchFamily="34" charset="0"/>
              <a:buNone/>
            </a:pPr>
            <a:endParaRPr lang="en-US" sz="60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4A47B6-B9A2-48BB-B751-AD7093B56592}" type="slidenum">
              <a:rPr lang="nl-NL" smtClean="0"/>
              <a:pPr>
                <a:defRPr/>
              </a:pPr>
              <a:t>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nl-NL" dirty="0" smtClean="0"/>
              <a:t>Marie Curie dag, 6 november 2009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IEF-strategie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490538" y="1795463"/>
            <a:ext cx="8529637" cy="4006850"/>
          </a:xfrm>
        </p:spPr>
        <p:txBody>
          <a:bodyPr/>
          <a:lstStyle/>
          <a:p>
            <a:pPr lvl="1" eaLnBrk="1" hangingPunct="1"/>
            <a:r>
              <a:rPr lang="en-US" sz="2000" smtClean="0">
                <a:ea typeface="ＭＳ Ｐゴシック"/>
              </a:rPr>
              <a:t>1. keuze van het onthaallaboratorium</a:t>
            </a:r>
          </a:p>
          <a:p>
            <a:pPr lvl="1" eaLnBrk="1" hangingPunct="1"/>
            <a:endParaRPr lang="en-US" sz="2000" smtClean="0">
              <a:ea typeface="ＭＳ Ｐゴシック"/>
            </a:endParaRPr>
          </a:p>
          <a:p>
            <a:pPr lvl="1" eaLnBrk="1" hangingPunct="1">
              <a:buFontTx/>
              <a:buNone/>
            </a:pPr>
            <a:r>
              <a:rPr lang="en-US" sz="1400" smtClean="0">
                <a:ea typeface="ＭＳ Ｐゴシック"/>
              </a:rPr>
              <a:t>Complementariteit met voorafgaand onderzoek</a:t>
            </a:r>
          </a:p>
          <a:p>
            <a:pPr lvl="1" eaLnBrk="1" hangingPunct="1">
              <a:buFontTx/>
              <a:buNone/>
            </a:pPr>
            <a:r>
              <a:rPr lang="en-US" sz="1400" smtClean="0">
                <a:ea typeface="ＭＳ Ｐゴシック"/>
              </a:rPr>
              <a:t>Complementariteit met FWO project (hernieuwing)</a:t>
            </a:r>
          </a:p>
          <a:p>
            <a:pPr lvl="1" eaLnBrk="1" hangingPunct="1">
              <a:buFontTx/>
              <a:buNone/>
            </a:pPr>
            <a:r>
              <a:rPr lang="en-US" sz="1400" smtClean="0">
                <a:ea typeface="ＭＳ Ｐゴシック"/>
              </a:rPr>
              <a:t>Kwaliteit van het onthaallabo</a:t>
            </a:r>
          </a:p>
          <a:p>
            <a:pPr lvl="1" eaLnBrk="1" hangingPunct="1">
              <a:buFontTx/>
              <a:buNone/>
            </a:pPr>
            <a:r>
              <a:rPr lang="en-US" sz="1400" smtClean="0">
                <a:ea typeface="ＭＳ Ｐゴシック"/>
              </a:rPr>
              <a:t> (wetenschappelijke resulaten, infrastructuur, persoonlijke aanpassing)</a:t>
            </a:r>
          </a:p>
          <a:p>
            <a:pPr lvl="1" eaLnBrk="1" hangingPunct="1">
              <a:buFontTx/>
              <a:buNone/>
            </a:pPr>
            <a:r>
              <a:rPr lang="en-US" sz="1400" smtClean="0">
                <a:ea typeface="ＭＳ Ｐゴシック"/>
              </a:rPr>
              <a:t>Sollicitatie</a:t>
            </a:r>
          </a:p>
          <a:p>
            <a:pPr lvl="1" eaLnBrk="1" hangingPunct="1">
              <a:buFontTx/>
              <a:buNone/>
            </a:pPr>
            <a:endParaRPr lang="en-US" sz="1400" smtClean="0">
              <a:ea typeface="ＭＳ Ｐゴシック"/>
            </a:endParaRPr>
          </a:p>
          <a:p>
            <a:pPr lvl="1" eaLnBrk="1" hangingPunct="1"/>
            <a:r>
              <a:rPr lang="en-US" sz="2000" smtClean="0">
                <a:ea typeface="ＭＳ Ｐゴシック"/>
              </a:rPr>
              <a:t>2. onderzoeksbeurzen</a:t>
            </a:r>
          </a:p>
          <a:p>
            <a:pPr lvl="1" eaLnBrk="1" hangingPunct="1"/>
            <a:endParaRPr lang="en-US" sz="2000" smtClean="0">
              <a:ea typeface="ＭＳ Ｐゴシック"/>
            </a:endParaRPr>
          </a:p>
          <a:p>
            <a:pPr lvl="1" eaLnBrk="1" hangingPunct="1">
              <a:buFontTx/>
              <a:buNone/>
            </a:pPr>
            <a:r>
              <a:rPr lang="en-US" sz="1400" smtClean="0">
                <a:ea typeface="ＭＳ Ｐゴシック"/>
              </a:rPr>
              <a:t>FWO Post-doctoraal mandaat met studieverblijf in het buitenland</a:t>
            </a:r>
          </a:p>
          <a:p>
            <a:pPr lvl="1" eaLnBrk="1" hangingPunct="1">
              <a:buFontTx/>
              <a:buNone/>
            </a:pPr>
            <a:r>
              <a:rPr lang="en-US" sz="1400" smtClean="0">
                <a:ea typeface="ＭＳ Ｐゴシック"/>
              </a:rPr>
              <a:t>			   (max periode 2 jr, 1jr aanvullende wedde)</a:t>
            </a:r>
          </a:p>
          <a:p>
            <a:pPr lvl="1" eaLnBrk="1" hangingPunct="1">
              <a:buFontTx/>
              <a:buNone/>
            </a:pPr>
            <a:r>
              <a:rPr lang="en-US" sz="1400" smtClean="0">
                <a:ea typeface="ＭＳ Ｐゴシック"/>
              </a:rPr>
              <a:t>EMBO fellowship (niet geselecteerd)</a:t>
            </a:r>
          </a:p>
          <a:p>
            <a:pPr lvl="1" eaLnBrk="1" hangingPunct="1">
              <a:buFontTx/>
              <a:buNone/>
            </a:pPr>
            <a:r>
              <a:rPr lang="en-US" sz="1400" smtClean="0">
                <a:ea typeface="ＭＳ Ｐゴシック"/>
              </a:rPr>
              <a:t>Marie Curie Intra-European Fellowship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0D4470-E481-477F-8A60-FBB6BA5EB39B}" type="slidenum">
              <a:rPr lang="nl-NL" smtClean="0"/>
              <a:pPr>
                <a:defRPr/>
              </a:pPr>
              <a:t>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nl-NL" dirty="0" smtClean="0"/>
              <a:t>Marie Curie dag, 6 november 2009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IEF-de aanvraag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415925" y="1579563"/>
            <a:ext cx="8529638" cy="4006850"/>
          </a:xfrm>
        </p:spPr>
        <p:txBody>
          <a:bodyPr/>
          <a:lstStyle/>
          <a:p>
            <a:pPr eaLnBrk="1" hangingPunct="1"/>
            <a:r>
              <a:rPr lang="en-US" sz="1800" smtClean="0"/>
              <a:t>Website KP6</a:t>
            </a:r>
          </a:p>
          <a:p>
            <a:pPr eaLnBrk="1" hangingPunct="1"/>
            <a:endParaRPr lang="en-US" sz="180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B96AC2-ED70-4606-838F-9CECF5089305}" type="slidenum">
              <a:rPr lang="nl-NL" smtClean="0"/>
              <a:pPr>
                <a:defRPr/>
              </a:pPr>
              <a:t>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nl-NL" dirty="0" smtClean="0"/>
              <a:t>Marie Curie dag, 6 november 2009</a:t>
            </a:r>
            <a:endParaRPr lang="nl-NL" dirty="0"/>
          </a:p>
        </p:txBody>
      </p:sp>
      <p:pic>
        <p:nvPicPr>
          <p:cNvPr id="17413" name="Picture 6" descr="Afbeelding 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6925" y="4319588"/>
            <a:ext cx="7877175" cy="154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7" descr="Afbeelding 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2217738"/>
            <a:ext cx="7594600" cy="198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IEF-de aanvraag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000" smtClean="0"/>
              <a:t>Niet laten afschrikken door de administratieve kant van dergelijke aanvraag!</a:t>
            </a:r>
          </a:p>
          <a:p>
            <a:pPr eaLnBrk="1" hangingPunct="1"/>
            <a:endParaRPr lang="nl-BE" smtClean="0"/>
          </a:p>
          <a:p>
            <a:pPr lvl="1" eaLnBrk="1" hangingPunct="1"/>
            <a:r>
              <a:rPr lang="en-US" sz="1000" smtClean="0">
                <a:ea typeface="ＭＳ Ｐゴシック"/>
              </a:rPr>
              <a:t>Guidelines, handboek ivm applicatie, ivm toegang tot electronisch submissiesysteem</a:t>
            </a:r>
          </a:p>
          <a:p>
            <a:pPr lvl="1" eaLnBrk="1" hangingPunct="1"/>
            <a:endParaRPr lang="en-US" sz="1000" smtClean="0">
              <a:ea typeface="ＭＳ Ｐゴシック"/>
            </a:endParaRPr>
          </a:p>
          <a:p>
            <a:pPr lvl="1" eaLnBrk="1" hangingPunct="1"/>
            <a:r>
              <a:rPr lang="en-US" sz="1000" smtClean="0">
                <a:ea typeface="ＭＳ Ｐゴシック"/>
              </a:rPr>
              <a:t>Heel gedetailleerd, stap voor stap begeleiding</a:t>
            </a:r>
          </a:p>
          <a:p>
            <a:pPr lvl="1" eaLnBrk="1" hangingPunct="1"/>
            <a:endParaRPr lang="en-US" sz="1000" smtClean="0">
              <a:ea typeface="ＭＳ Ｐゴシック"/>
            </a:endParaRPr>
          </a:p>
          <a:p>
            <a:pPr lvl="1" eaLnBrk="1" hangingPunct="1"/>
            <a:r>
              <a:rPr lang="en-US" sz="1000" smtClean="0">
                <a:ea typeface="ＭＳ Ｐゴシック"/>
              </a:rPr>
              <a:t>Wordt duidelijker bij toepassing</a:t>
            </a:r>
          </a:p>
          <a:p>
            <a:pPr lvl="1" eaLnBrk="1" hangingPunct="1"/>
            <a:endParaRPr lang="en-US" sz="1000" smtClean="0">
              <a:ea typeface="ＭＳ Ｐゴシック"/>
            </a:endParaRPr>
          </a:p>
          <a:p>
            <a:pPr lvl="1" eaLnBrk="1" hangingPunct="1"/>
            <a:endParaRPr lang="en-US" sz="1000" smtClean="0">
              <a:ea typeface="ＭＳ Ｐゴシック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FDB317-6489-4686-9FED-7A9D5C9DEB26}" type="slidenum">
              <a:rPr lang="nl-NL" smtClean="0"/>
              <a:pPr>
                <a:defRPr/>
              </a:pPr>
              <a:t>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nl-NL" dirty="0" smtClean="0"/>
              <a:t>Marie Curie dag, 6 november 2009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IEF-de aanvraag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490538" y="1741488"/>
            <a:ext cx="8529637" cy="4006850"/>
          </a:xfrm>
        </p:spPr>
        <p:txBody>
          <a:bodyPr/>
          <a:lstStyle/>
          <a:p>
            <a:pPr eaLnBrk="1" hangingPunct="1"/>
            <a:r>
              <a:rPr lang="en-US" sz="1600" smtClean="0"/>
              <a:t>Kwaliteit van </a:t>
            </a:r>
          </a:p>
          <a:p>
            <a:pPr eaLnBrk="1" hangingPunct="1"/>
            <a:r>
              <a:rPr lang="en-US" sz="1600" u="sng" smtClean="0"/>
              <a:t>Project</a:t>
            </a:r>
          </a:p>
          <a:p>
            <a:pPr lvl="1" eaLnBrk="1" hangingPunct="1">
              <a:buFontTx/>
              <a:buNone/>
            </a:pPr>
            <a:r>
              <a:rPr lang="en-US" sz="1100" smtClean="0">
                <a:ea typeface="ＭＳ Ｐゴシック"/>
              </a:rPr>
              <a:t>+ hetzelfde domein als voorgaand onderzoek</a:t>
            </a:r>
          </a:p>
          <a:p>
            <a:pPr lvl="1" eaLnBrk="1" hangingPunct="1">
              <a:buFontTx/>
              <a:buNone/>
            </a:pPr>
            <a:r>
              <a:rPr lang="en-US" sz="1100" smtClean="0">
                <a:ea typeface="ＭＳ Ｐゴシック"/>
              </a:rPr>
              <a:t>+ haalbaarheid van onderzoek</a:t>
            </a:r>
          </a:p>
          <a:p>
            <a:pPr lvl="1" eaLnBrk="1" hangingPunct="1">
              <a:buFontTx/>
              <a:buNone/>
            </a:pPr>
            <a:r>
              <a:rPr lang="en-US" sz="1100" smtClean="0">
                <a:ea typeface="ＭＳ Ｐゴシック"/>
              </a:rPr>
              <a:t> ! Ethische aspecten</a:t>
            </a:r>
          </a:p>
          <a:p>
            <a:pPr lvl="1" eaLnBrk="1" hangingPunct="1">
              <a:buFontTx/>
              <a:buNone/>
            </a:pPr>
            <a:endParaRPr lang="en-US" sz="1100" smtClean="0">
              <a:ea typeface="ＭＳ Ｐゴシック"/>
            </a:endParaRPr>
          </a:p>
          <a:p>
            <a:pPr eaLnBrk="1" hangingPunct="1"/>
            <a:r>
              <a:rPr lang="en-US" sz="1600" u="sng" smtClean="0"/>
              <a:t>Onderzoeker</a:t>
            </a:r>
          </a:p>
          <a:p>
            <a:pPr eaLnBrk="1" hangingPunct="1"/>
            <a:r>
              <a:rPr lang="en-US" sz="1100" smtClean="0"/>
              <a:t>+ publicaties (peer reviewed int. Journals)</a:t>
            </a:r>
          </a:p>
          <a:p>
            <a:pPr lvl="1" eaLnBrk="1" hangingPunct="1">
              <a:buFontTx/>
              <a:buNone/>
            </a:pPr>
            <a:r>
              <a:rPr lang="en-US" sz="1100" smtClean="0">
                <a:ea typeface="ＭＳ Ｐゴシック"/>
              </a:rPr>
              <a:t>        5 1</a:t>
            </a:r>
            <a:r>
              <a:rPr lang="en-US" sz="1100" baseline="30000" smtClean="0">
                <a:ea typeface="ＭＳ Ｐゴシック"/>
              </a:rPr>
              <a:t>ste</a:t>
            </a:r>
            <a:r>
              <a:rPr lang="en-US" sz="1100" smtClean="0">
                <a:ea typeface="ＭＳ Ｐゴシック"/>
              </a:rPr>
              <a:t> auteur; 6 co-auteur</a:t>
            </a:r>
          </a:p>
          <a:p>
            <a:pPr eaLnBrk="1" hangingPunct="1"/>
            <a:r>
              <a:rPr lang="en-US" sz="1100" smtClean="0"/>
              <a:t>+ FWO mandaten</a:t>
            </a:r>
          </a:p>
          <a:p>
            <a:pPr eaLnBrk="1" hangingPunct="1"/>
            <a:r>
              <a:rPr lang="en-US" sz="1100" smtClean="0"/>
              <a:t>+ wetenschappelijke prijzen</a:t>
            </a:r>
          </a:p>
          <a:p>
            <a:pPr eaLnBrk="1" hangingPunct="1"/>
            <a:r>
              <a:rPr lang="en-US" sz="1100" smtClean="0"/>
              <a:t>+ leeftijd/geslacht?</a:t>
            </a:r>
          </a:p>
          <a:p>
            <a:pPr eaLnBrk="1" hangingPunct="1"/>
            <a:r>
              <a:rPr lang="en-US" sz="1100" smtClean="0"/>
              <a:t>+ aanbevelingen</a:t>
            </a:r>
          </a:p>
          <a:p>
            <a:pPr eaLnBrk="1" hangingPunct="1"/>
            <a:endParaRPr lang="en-US" sz="1100" smtClean="0"/>
          </a:p>
          <a:p>
            <a:pPr eaLnBrk="1" hangingPunct="1"/>
            <a:r>
              <a:rPr lang="en-US" sz="1600" u="sng" smtClean="0"/>
              <a:t>Onthaallabo</a:t>
            </a:r>
          </a:p>
          <a:p>
            <a:pPr eaLnBrk="1" hangingPunct="1"/>
            <a:r>
              <a:rPr lang="en-US" sz="1100" smtClean="0"/>
              <a:t>+ gerenommeerd in het onderzoeksgebied</a:t>
            </a:r>
          </a:p>
          <a:p>
            <a:pPr eaLnBrk="1" hangingPunct="1"/>
            <a:r>
              <a:rPr lang="en-US" sz="1100" smtClean="0"/>
              <a:t>+ ervaring met buitenlandse studenten</a:t>
            </a:r>
          </a:p>
          <a:p>
            <a:pPr eaLnBrk="1" hangingPunct="1"/>
            <a:r>
              <a:rPr lang="en-US" sz="1100" smtClean="0"/>
              <a:t>+ infrastructuur en faciliteiten in nieuw onderzoekscentrum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29E75E-F93E-4EF6-963C-7207A4C4BCA5}" type="slidenum">
              <a:rPr lang="nl-NL" smtClean="0"/>
              <a:pPr>
                <a:defRPr/>
              </a:pPr>
              <a:t>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nl-NL" dirty="0" smtClean="0"/>
              <a:t>Marie Curie dag, 6 november 2009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IEF-implementatie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1600" smtClean="0"/>
              <a:t>zomer 2005 	Resultaat</a:t>
            </a:r>
          </a:p>
          <a:p>
            <a:pPr eaLnBrk="1" hangingPunct="1"/>
            <a:r>
              <a:rPr lang="en-US" sz="1600" smtClean="0"/>
              <a:t>nov 2005 	Start project (ook FWO)</a:t>
            </a:r>
          </a:p>
          <a:p>
            <a:pPr eaLnBrk="1" hangingPunct="1"/>
            <a:r>
              <a:rPr lang="en-US" sz="1600" smtClean="0"/>
              <a:t>jan 2006 	Start contract (uitstel tgv administratie)</a:t>
            </a:r>
          </a:p>
          <a:p>
            <a:pPr eaLnBrk="1" hangingPunct="1"/>
            <a:endParaRPr lang="en-US" sz="1600" smtClean="0"/>
          </a:p>
          <a:p>
            <a:pPr eaLnBrk="1" hangingPunct="1"/>
            <a:r>
              <a:rPr lang="en-US" sz="1600" smtClean="0"/>
              <a:t>Cumulatie met FWO (aanpassing salaris)</a:t>
            </a:r>
          </a:p>
          <a:p>
            <a:pPr eaLnBrk="1" hangingPunct="1"/>
            <a:r>
              <a:rPr lang="en-US" sz="1600" smtClean="0"/>
              <a:t>Onkostenvergoeding voorzien vr familie</a:t>
            </a:r>
          </a:p>
          <a:p>
            <a:pPr eaLnBrk="1" hangingPunct="1"/>
            <a:r>
              <a:rPr lang="en-US" sz="1600" smtClean="0"/>
              <a:t>Bench fee onder eigen beheer</a:t>
            </a:r>
          </a:p>
          <a:p>
            <a:pPr eaLnBrk="1" hangingPunct="1"/>
            <a:endParaRPr lang="en-US" sz="1600" smtClean="0"/>
          </a:p>
          <a:p>
            <a:pPr eaLnBrk="1" hangingPunct="1"/>
            <a:r>
              <a:rPr lang="en-US" sz="1600" smtClean="0"/>
              <a:t>Nodige rapportering (onderzoeker + instelling)</a:t>
            </a:r>
          </a:p>
          <a:p>
            <a:pPr lvl="1" eaLnBrk="1" hangingPunct="1">
              <a:buFontTx/>
              <a:buNone/>
            </a:pPr>
            <a:r>
              <a:rPr lang="en-US" sz="1100" smtClean="0">
                <a:ea typeface="ＭＳ Ｐゴシック"/>
              </a:rPr>
              <a:t>Belang van ondersteuning vanuit de instelling!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10531C-F13D-4570-B43E-53FE850BA2C8}" type="slidenum">
              <a:rPr lang="nl-NL" smtClean="0"/>
              <a:pPr>
                <a:defRPr/>
              </a:pPr>
              <a:t>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nl-NL" dirty="0" smtClean="0"/>
              <a:t>Marie Curie dag, 6 november 2009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ERG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1600" smtClean="0"/>
              <a:t>Logische stap na eerste fellowship</a:t>
            </a:r>
          </a:p>
          <a:p>
            <a:pPr eaLnBrk="1" hangingPunct="1"/>
            <a:endParaRPr lang="en-US" sz="1600" smtClean="0"/>
          </a:p>
          <a:p>
            <a:pPr eaLnBrk="1" hangingPunct="1"/>
            <a:r>
              <a:rPr lang="en-US" sz="1600" smtClean="0"/>
              <a:t>Aanvraag in 2de jaar van IEF</a:t>
            </a:r>
          </a:p>
          <a:p>
            <a:pPr eaLnBrk="1" hangingPunct="1"/>
            <a:endParaRPr lang="en-US" sz="1600" smtClean="0"/>
          </a:p>
          <a:p>
            <a:pPr eaLnBrk="1" hangingPunct="1"/>
            <a:r>
              <a:rPr lang="en-US" sz="1600" smtClean="0"/>
              <a:t>Kwaliteit Project/Onderzoeker/Onthaallabo</a:t>
            </a:r>
          </a:p>
          <a:p>
            <a:pPr lvl="1" eaLnBrk="1" hangingPunct="1"/>
            <a:r>
              <a:rPr lang="en-US" sz="1600" smtClean="0">
                <a:ea typeface="ＭＳ Ｐゴシック"/>
              </a:rPr>
              <a:t>Professionele integratie lange termijn: Aanbieden contract voor duur van de ERG (2jr) (FWO-VUB)</a:t>
            </a:r>
          </a:p>
          <a:p>
            <a:pPr lvl="1" eaLnBrk="1" hangingPunct="1"/>
            <a:r>
              <a:rPr lang="en-US" sz="1600" smtClean="0">
                <a:ea typeface="ＭＳ Ｐゴシック"/>
              </a:rPr>
              <a:t>Kennisoverdracht</a:t>
            </a:r>
          </a:p>
          <a:p>
            <a:pPr lvl="1" eaLnBrk="1" hangingPunct="1"/>
            <a:r>
              <a:rPr lang="en-US" sz="1600" smtClean="0">
                <a:ea typeface="ＭＳ Ｐゴシック"/>
              </a:rPr>
              <a:t>Samenwerking vorige instelling/onderzoeksgroep</a:t>
            </a:r>
          </a:p>
          <a:p>
            <a:pPr lvl="1" eaLnBrk="1" hangingPunct="1"/>
            <a:endParaRPr lang="en-US" sz="1600" smtClean="0">
              <a:ea typeface="ＭＳ Ｐゴシック"/>
            </a:endParaRPr>
          </a:p>
          <a:p>
            <a:pPr lvl="1" eaLnBrk="1" hangingPunct="1"/>
            <a:r>
              <a:rPr lang="en-US" sz="1600" smtClean="0">
                <a:ea typeface="ＭＳ Ｐゴシック"/>
              </a:rPr>
              <a:t>Aanvraag procedures vergelijkbaar met de IEF</a:t>
            </a:r>
          </a:p>
          <a:p>
            <a:pPr eaLnBrk="1" hangingPunct="1"/>
            <a:endParaRPr lang="en-US" sz="160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D394DE-F9E1-4873-8C46-0AB56BA92BC8}" type="slidenum">
              <a:rPr lang="nl-NL" smtClean="0"/>
              <a:pPr>
                <a:defRPr/>
              </a:pPr>
              <a:t>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nl-NL" dirty="0" smtClean="0"/>
              <a:t>Marie Curie dag, 6 november 2009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Finaal resultaat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1800" smtClean="0"/>
              <a:t>Wetenschappelijke resultaten:</a:t>
            </a:r>
          </a:p>
          <a:p>
            <a:pPr eaLnBrk="1" hangingPunct="1"/>
            <a:r>
              <a:rPr lang="en-US" sz="1200" smtClean="0"/>
              <a:t>“gap” in publicatielijst (Inwerktermijn, opnieuw opstarten)</a:t>
            </a:r>
          </a:p>
          <a:p>
            <a:pPr eaLnBrk="1" hangingPunct="1"/>
            <a:r>
              <a:rPr lang="en-US" sz="1200" smtClean="0"/>
              <a:t>Publicaties op langere termijn</a:t>
            </a:r>
          </a:p>
          <a:p>
            <a:pPr eaLnBrk="1" hangingPunct="1"/>
            <a:r>
              <a:rPr lang="en-US" sz="1200" smtClean="0"/>
              <a:t>Internationale samenwerking</a:t>
            </a:r>
          </a:p>
          <a:p>
            <a:pPr eaLnBrk="1" hangingPunct="1"/>
            <a:r>
              <a:rPr lang="en-US" sz="1200" smtClean="0"/>
              <a:t>Opstart van onafhankelijk eigen onderzoeksproject (ERG)</a:t>
            </a:r>
          </a:p>
          <a:p>
            <a:pPr eaLnBrk="1" hangingPunct="1"/>
            <a:endParaRPr lang="en-US" sz="1800" smtClean="0"/>
          </a:p>
          <a:p>
            <a:pPr eaLnBrk="1" hangingPunct="1"/>
            <a:r>
              <a:rPr lang="en-US" sz="1800" smtClean="0"/>
              <a:t>Curriculum:</a:t>
            </a:r>
          </a:p>
          <a:p>
            <a:pPr eaLnBrk="1" hangingPunct="1"/>
            <a:r>
              <a:rPr lang="en-US" sz="1200" smtClean="0"/>
              <a:t>Prestige van de beurzen</a:t>
            </a:r>
          </a:p>
          <a:p>
            <a:pPr eaLnBrk="1" hangingPunct="1"/>
            <a:r>
              <a:rPr lang="en-US" sz="1200" smtClean="0"/>
              <a:t>Aanstelling VUB Onderzoeksprofessor</a:t>
            </a:r>
          </a:p>
          <a:p>
            <a:pPr eaLnBrk="1" hangingPunct="1"/>
            <a:endParaRPr lang="en-US" sz="1800" smtClean="0"/>
          </a:p>
          <a:p>
            <a:pPr eaLnBrk="1" hangingPunct="1"/>
            <a:r>
              <a:rPr lang="en-US" sz="1800" smtClean="0"/>
              <a:t>Persoonlijk vlak:</a:t>
            </a:r>
          </a:p>
          <a:p>
            <a:pPr eaLnBrk="1" hangingPunct="1"/>
            <a:r>
              <a:rPr lang="en-US" sz="1200" smtClean="0"/>
              <a:t>uitdaging, aangename ervaring, verrijkend</a:t>
            </a:r>
          </a:p>
          <a:p>
            <a:pPr eaLnBrk="1" hangingPunct="1"/>
            <a:endParaRPr lang="en-US" sz="1800" smtClean="0"/>
          </a:p>
          <a:p>
            <a:pPr eaLnBrk="1" hangingPunct="1"/>
            <a:endParaRPr lang="en-US" sz="180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398A40-3516-4B50-B578-ADF009A2283B}" type="slidenum">
              <a:rPr lang="nl-NL" smtClean="0"/>
              <a:pPr>
                <a:defRPr/>
              </a:pPr>
              <a:t>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nl-NL" dirty="0" smtClean="0"/>
              <a:t>Marie Curie dag, 6 november 2009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 template VUB[3]-1">
  <a:themeElements>
    <a:clrScheme name="test kunstmaa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st kunstmaa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test kunstmaa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 kunstmaa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 kunstmaa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 kunstmaa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 kunstmaa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 kunstmaa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st kunstmaa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st kunstmaa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st kunstmaa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st kunstmaa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st kunstmaa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st kunstmaa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template VUB[3]-1.pot</Template>
  <TotalTime>566</TotalTime>
  <Words>374</Words>
  <Application>Microsoft Macintosh PowerPoint</Application>
  <PresentationFormat>Diavoorstelling (4:3)</PresentationFormat>
  <Paragraphs>119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Ontwerpsjabloon</vt:lpstr>
      </vt:variant>
      <vt:variant>
        <vt:i4>12</vt:i4>
      </vt:variant>
      <vt:variant>
        <vt:lpstr>Diatitels</vt:lpstr>
      </vt:variant>
      <vt:variant>
        <vt:i4>10</vt:i4>
      </vt:variant>
    </vt:vector>
  </HeadingPairs>
  <TitlesOfParts>
    <vt:vector size="25" baseType="lpstr">
      <vt:lpstr>Arial</vt:lpstr>
      <vt:lpstr>Verdana</vt:lpstr>
      <vt:lpstr>ＭＳ Ｐゴシック</vt:lpstr>
      <vt:lpstr>PPT template VUB[3]-1</vt:lpstr>
      <vt:lpstr>PPT template VUB[3]-1</vt:lpstr>
      <vt:lpstr>PPT template VUB[3]-1</vt:lpstr>
      <vt:lpstr>PPT template VUB[3]-1</vt:lpstr>
      <vt:lpstr>PPT template VUB[3]-1</vt:lpstr>
      <vt:lpstr>PPT template VUB[3]-1</vt:lpstr>
      <vt:lpstr>PPT template VUB[3]-1</vt:lpstr>
      <vt:lpstr>PPT template VUB[3]-1</vt:lpstr>
      <vt:lpstr>PPT template VUB[3]-1</vt:lpstr>
      <vt:lpstr>PPT template VUB[3]-1</vt:lpstr>
      <vt:lpstr>PPT template VUB[3]-1</vt:lpstr>
      <vt:lpstr>PPT template VUB[3]-1</vt:lpstr>
      <vt:lpstr>Marie Curie IEF, ERG</vt:lpstr>
      <vt:lpstr>Wetenschappelijke loopbaan</vt:lpstr>
      <vt:lpstr>IEF-strategie</vt:lpstr>
      <vt:lpstr>IEF-de aanvraag</vt:lpstr>
      <vt:lpstr>IEF-de aanvraag</vt:lpstr>
      <vt:lpstr>IEF-de aanvraag</vt:lpstr>
      <vt:lpstr>IEF-implementatie</vt:lpstr>
      <vt:lpstr>ERG</vt:lpstr>
      <vt:lpstr>Finaal resultaat</vt:lpstr>
      <vt:lpstr>Boodschap</vt:lpstr>
    </vt:vector>
  </TitlesOfParts>
  <Company>VUB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Marie Curie IEF, ERG</dc:title>
  <dc:creator>Ilse Rooman</dc:creator>
  <cp:lastModifiedBy>haegemkb</cp:lastModifiedBy>
  <cp:revision>9</cp:revision>
  <dcterms:created xsi:type="dcterms:W3CDTF">2009-11-03T07:15:29Z</dcterms:created>
  <dcterms:modified xsi:type="dcterms:W3CDTF">2009-11-04T13:42:50Z</dcterms:modified>
</cp:coreProperties>
</file>